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723" r:id="rId101"/>
    <p:sldId id="708" r:id="rId102"/>
    <p:sldId id="709" r:id="rId103"/>
    <p:sldId id="710" r:id="rId104"/>
    <p:sldId id="772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4.png"/><Relationship Id="rId3" Type="http://schemas.openxmlformats.org/officeDocument/2006/relationships/image" Target="../media/image7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1635760"/>
            <a:ext cx="9390380" cy="1692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15296</Words>
  <Application>WPS 演示</Application>
  <PresentationFormat>宽屏</PresentationFormat>
  <Paragraphs>932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826</cp:revision>
  <dcterms:created xsi:type="dcterms:W3CDTF">2023-03-11T09:25:02Z</dcterms:created>
  <dcterms:modified xsi:type="dcterms:W3CDTF">2023-03-11T09:25:02Z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